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</p:sldIdLst>
  <p:sldSz cx="32399288" cy="43200638"/>
  <p:notesSz cx="6735763" cy="9866313"/>
  <p:defaultTextStyle>
    <a:defPPr>
      <a:defRPr lang="en-US"/>
    </a:defPPr>
    <a:lvl1pPr marL="0" algn="l" defTabSz="4319543" rtl="0" eaLnBrk="1" latinLnBrk="0" hangingPunct="1">
      <a:defRPr sz="8486" kern="1200">
        <a:solidFill>
          <a:schemeClr val="tx1"/>
        </a:solidFill>
        <a:latin typeface="+mn-lt"/>
        <a:ea typeface="+mn-ea"/>
        <a:cs typeface="+mn-cs"/>
      </a:defRPr>
    </a:lvl1pPr>
    <a:lvl2pPr marL="2159772" algn="l" defTabSz="4319543" rtl="0" eaLnBrk="1" latinLnBrk="0" hangingPunct="1">
      <a:defRPr sz="8486" kern="1200">
        <a:solidFill>
          <a:schemeClr val="tx1"/>
        </a:solidFill>
        <a:latin typeface="+mn-lt"/>
        <a:ea typeface="+mn-ea"/>
        <a:cs typeface="+mn-cs"/>
      </a:defRPr>
    </a:lvl2pPr>
    <a:lvl3pPr marL="4319543" algn="l" defTabSz="4319543" rtl="0" eaLnBrk="1" latinLnBrk="0" hangingPunct="1">
      <a:defRPr sz="8486" kern="1200">
        <a:solidFill>
          <a:schemeClr val="tx1"/>
        </a:solidFill>
        <a:latin typeface="+mn-lt"/>
        <a:ea typeface="+mn-ea"/>
        <a:cs typeface="+mn-cs"/>
      </a:defRPr>
    </a:lvl3pPr>
    <a:lvl4pPr marL="6479315" algn="l" defTabSz="4319543" rtl="0" eaLnBrk="1" latinLnBrk="0" hangingPunct="1">
      <a:defRPr sz="8486" kern="1200">
        <a:solidFill>
          <a:schemeClr val="tx1"/>
        </a:solidFill>
        <a:latin typeface="+mn-lt"/>
        <a:ea typeface="+mn-ea"/>
        <a:cs typeface="+mn-cs"/>
      </a:defRPr>
    </a:lvl4pPr>
    <a:lvl5pPr marL="8639088" algn="l" defTabSz="4319543" rtl="0" eaLnBrk="1" latinLnBrk="0" hangingPunct="1">
      <a:defRPr sz="8486" kern="1200">
        <a:solidFill>
          <a:schemeClr val="tx1"/>
        </a:solidFill>
        <a:latin typeface="+mn-lt"/>
        <a:ea typeface="+mn-ea"/>
        <a:cs typeface="+mn-cs"/>
      </a:defRPr>
    </a:lvl5pPr>
    <a:lvl6pPr marL="10798859" algn="l" defTabSz="4319543" rtl="0" eaLnBrk="1" latinLnBrk="0" hangingPunct="1">
      <a:defRPr sz="8486" kern="1200">
        <a:solidFill>
          <a:schemeClr val="tx1"/>
        </a:solidFill>
        <a:latin typeface="+mn-lt"/>
        <a:ea typeface="+mn-ea"/>
        <a:cs typeface="+mn-cs"/>
      </a:defRPr>
    </a:lvl6pPr>
    <a:lvl7pPr marL="12958632" algn="l" defTabSz="4319543" rtl="0" eaLnBrk="1" latinLnBrk="0" hangingPunct="1">
      <a:defRPr sz="8486" kern="1200">
        <a:solidFill>
          <a:schemeClr val="tx1"/>
        </a:solidFill>
        <a:latin typeface="+mn-lt"/>
        <a:ea typeface="+mn-ea"/>
        <a:cs typeface="+mn-cs"/>
      </a:defRPr>
    </a:lvl7pPr>
    <a:lvl8pPr marL="15118403" algn="l" defTabSz="4319543" rtl="0" eaLnBrk="1" latinLnBrk="0" hangingPunct="1">
      <a:defRPr sz="8486" kern="1200">
        <a:solidFill>
          <a:schemeClr val="tx1"/>
        </a:solidFill>
        <a:latin typeface="+mn-lt"/>
        <a:ea typeface="+mn-ea"/>
        <a:cs typeface="+mn-cs"/>
      </a:defRPr>
    </a:lvl8pPr>
    <a:lvl9pPr marL="17278175" algn="l" defTabSz="4319543" rtl="0" eaLnBrk="1" latinLnBrk="0" hangingPunct="1">
      <a:defRPr sz="84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>
      <p:cViewPr varScale="1">
        <p:scale>
          <a:sx n="11" d="100"/>
          <a:sy n="11" d="100"/>
        </p:scale>
        <p:origin x="2334" y="162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0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7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1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1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2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6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9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6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6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FE1D-4F19-4092-BFE1-2C987A1AB5D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5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64518" y="8027948"/>
            <a:ext cx="20747001" cy="24511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664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766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766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2473" y="9601251"/>
            <a:ext cx="13031089" cy="14902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42" dirty="0">
                <a:latin typeface="Arial" panose="020B0604020202020204" pitchFamily="34" charset="0"/>
                <a:cs typeface="Arial" panose="020B0604020202020204" pitchFamily="34" charset="0"/>
              </a:rPr>
              <a:t>Name of Author/s, title</a:t>
            </a:r>
          </a:p>
          <a:p>
            <a:pPr algn="ctr"/>
            <a:r>
              <a:rPr lang="en-US" sz="4542" dirty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endParaRPr lang="en-US" sz="454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0941" y="38861929"/>
            <a:ext cx="27855973" cy="358687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6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 / References</a:t>
            </a: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0938" y="11520379"/>
            <a:ext cx="10318332" cy="53341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6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0939" y="32955440"/>
            <a:ext cx="27855972" cy="44605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6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35871" y="11520379"/>
            <a:ext cx="16965530" cy="8828699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6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035872" y="21840970"/>
            <a:ext cx="16965528" cy="93518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6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s-Latn-BA" sz="56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ethodology</a:t>
            </a:r>
            <a:endParaRPr lang="en-US" sz="56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15589" y="1183908"/>
            <a:ext cx="26981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Biosciences and Biotechnology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pPr algn="ctr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2-nd International School-Conference 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22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bs-Latn-B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1-5</a:t>
            </a:r>
            <a:r>
              <a:rPr lang="bs-Latn-B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Tbilisi, Georgia</a:t>
            </a:r>
            <a:endParaRPr lang="mk-M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527790788"/>
              </p:ext>
            </p:extLst>
          </p:nvPr>
        </p:nvGraphicFramePr>
        <p:xfrm>
          <a:off x="2140938" y="17407300"/>
          <a:ext cx="10318332" cy="489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2140938" y="22236060"/>
            <a:ext cx="10318332" cy="6164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40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endParaRPr lang="mk-MK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40939" y="31258349"/>
            <a:ext cx="10318332" cy="6164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40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2. </a:t>
            </a:r>
            <a:endParaRPr lang="mk-MK" sz="340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0943" y="24053170"/>
            <a:ext cx="10318331" cy="713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sz="11946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53" y="4914907"/>
            <a:ext cx="3113042" cy="31130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8094" y="1396161"/>
            <a:ext cx="2777630" cy="27652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135" y="4812506"/>
            <a:ext cx="4191314" cy="331438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49" y="1090691"/>
            <a:ext cx="3045378" cy="307075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5594" y="5134946"/>
            <a:ext cx="3185922" cy="23526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5250" y="5595556"/>
            <a:ext cx="4195625" cy="163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2353</TotalTime>
  <Words>23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Shorena kurdadze</cp:lastModifiedBy>
  <cp:revision>46</cp:revision>
  <cp:lastPrinted>2019-03-19T10:59:42Z</cp:lastPrinted>
  <dcterms:created xsi:type="dcterms:W3CDTF">2013-02-11T11:53:56Z</dcterms:created>
  <dcterms:modified xsi:type="dcterms:W3CDTF">2019-03-19T11:11:17Z</dcterms:modified>
</cp:coreProperties>
</file>